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81" r:id="rId8"/>
    <p:sldId id="257" r:id="rId9"/>
    <p:sldId id="272" r:id="rId10"/>
    <p:sldId id="282" r:id="rId11"/>
    <p:sldId id="283" r:id="rId12"/>
    <p:sldId id="258" r:id="rId13"/>
    <p:sldId id="262" r:id="rId14"/>
    <p:sldId id="263" r:id="rId15"/>
    <p:sldId id="259" r:id="rId16"/>
    <p:sldId id="260" r:id="rId17"/>
    <p:sldId id="271" r:id="rId18"/>
    <p:sldId id="261" r:id="rId19"/>
    <p:sldId id="274" r:id="rId20"/>
    <p:sldId id="268" r:id="rId21"/>
    <p:sldId id="273" r:id="rId22"/>
    <p:sldId id="284" r:id="rId23"/>
    <p:sldId id="275" r:id="rId24"/>
    <p:sldId id="277" r:id="rId25"/>
    <p:sldId id="286" r:id="rId26"/>
    <p:sldId id="276" r:id="rId27"/>
    <p:sldId id="278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8991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8245" y="1200236"/>
            <a:ext cx="5989922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18167" y="1200236"/>
            <a:ext cx="592796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-3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1799" y="1396538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96844" y="1400110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" y="1962172"/>
            <a:ext cx="2819794" cy="2562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09" y="1962172"/>
            <a:ext cx="2734057" cy="31913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08" y="1962172"/>
            <a:ext cx="3314998" cy="42224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06365" y="1969316"/>
            <a:ext cx="2395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connectionCarousel</a:t>
            </a:r>
            <a:endParaRPr lang="en-US" altLang="ko-KR" dirty="0" smtClean="0"/>
          </a:p>
          <a:p>
            <a:r>
              <a:rPr lang="ko-KR" altLang="en-US" dirty="0" smtClean="0"/>
              <a:t>에서 서버에 저장된</a:t>
            </a:r>
            <a:endParaRPr lang="en-US" altLang="ko-KR" dirty="0" smtClean="0"/>
          </a:p>
          <a:p>
            <a:r>
              <a:rPr lang="ko-KR" altLang="en-US" dirty="0" err="1" smtClean="0"/>
              <a:t>강의목록</a:t>
            </a:r>
            <a:r>
              <a:rPr lang="ko-KR" altLang="en-US" dirty="0" smtClean="0"/>
              <a:t> 중 일부를</a:t>
            </a:r>
            <a:endParaRPr lang="en-US" altLang="ko-KR" dirty="0" smtClean="0"/>
          </a:p>
          <a:p>
            <a:r>
              <a:rPr lang="ko-KR" altLang="en-US" dirty="0" smtClean="0"/>
              <a:t>각 항목에 맞춰</a:t>
            </a:r>
            <a:endParaRPr lang="en-US" altLang="ko-KR" dirty="0" smtClean="0"/>
          </a:p>
          <a:p>
            <a:r>
              <a:rPr lang="ko-KR" altLang="en-US" dirty="0" smtClean="0"/>
              <a:t>메인페이지에서 출력</a:t>
            </a:r>
            <a:endParaRPr lang="en-US" altLang="ko-KR" dirty="0" smtClean="0"/>
          </a:p>
          <a:p>
            <a:r>
              <a:rPr lang="ko-KR" altLang="en-US" dirty="0" smtClean="0"/>
              <a:t>되도록 설정했습니다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412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411261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1901590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3001546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17376" y="141126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7376" y="24549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81" y="1411261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6221505" y="2388332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92757" y="964709"/>
            <a:ext cx="6947618" cy="556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498764"/>
            <a:ext cx="4364181" cy="6026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8" y="1180406"/>
            <a:ext cx="4008694" cy="50790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975" y="1180406"/>
            <a:ext cx="3590524" cy="50790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70236" y="74777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20372" y="2329967"/>
            <a:ext cx="2416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창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TypeScript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수강바구니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0200" y="269501"/>
            <a:ext cx="10451353" cy="848099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198096"/>
            <a:ext cx="87951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873" y="157307"/>
            <a:ext cx="4631574" cy="1325563"/>
          </a:xfrm>
        </p:spPr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593" y="190558"/>
            <a:ext cx="6242396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91" y="1458420"/>
            <a:ext cx="3918422" cy="2090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79" y="1458420"/>
            <a:ext cx="3495698" cy="3185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308" y="240434"/>
            <a:ext cx="6244245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72679" y="1725541"/>
            <a:ext cx="15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r>
              <a:rPr lang="ko-KR" altLang="en-US" dirty="0" err="1" smtClean="0"/>
              <a:t>리액트</a:t>
            </a:r>
            <a:r>
              <a:rPr lang="en-US" altLang="ko-KR" dirty="0"/>
              <a:t>`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7629730" y="2544965"/>
            <a:ext cx="448235" cy="63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4" y="1458420"/>
            <a:ext cx="3314751" cy="30000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00" y="3666602"/>
            <a:ext cx="3038231" cy="2808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" y="5198977"/>
            <a:ext cx="3311809" cy="1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903531"/>
            <a:ext cx="6407114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32" y="903531"/>
            <a:ext cx="521019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27" y="4835940"/>
            <a:ext cx="2871605" cy="1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16804" y="4802484"/>
            <a:ext cx="465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 페이지에 네비게이션 바를 탑재하여</a:t>
            </a:r>
            <a:endParaRPr lang="en-US" altLang="ko-KR" dirty="0" smtClean="0"/>
          </a:p>
          <a:p>
            <a:r>
              <a:rPr lang="ko-KR" altLang="en-US" dirty="0" smtClean="0"/>
              <a:t>클릭 시 각각의 이름에 맞는 위치로</a:t>
            </a:r>
            <a:endParaRPr lang="en-US" altLang="ko-KR" dirty="0" smtClean="0"/>
          </a:p>
          <a:p>
            <a:r>
              <a:rPr lang="ko-KR" altLang="en-US" dirty="0" smtClean="0"/>
              <a:t>찾아갈 수 있게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3" y="1169862"/>
            <a:ext cx="5033083" cy="3535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프로젝트 목표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페이지 구성도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느낀 점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7" y="148996"/>
            <a:ext cx="7476564" cy="806970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커리큘럼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1353" y="3851764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</a:t>
            </a:r>
            <a:r>
              <a:rPr lang="ko-KR" altLang="en-US" dirty="0" smtClean="0"/>
              <a:t>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</a:t>
            </a:r>
            <a:r>
              <a:rPr lang="ko-KR" altLang="en-US" dirty="0" smtClean="0"/>
              <a:t>여부에 따라 </a:t>
            </a:r>
            <a:r>
              <a:rPr lang="ko-KR" altLang="en-US" dirty="0" smtClean="0"/>
              <a:t>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</a:t>
            </a:r>
            <a:r>
              <a:rPr lang="ko-KR" altLang="en-US" dirty="0" smtClean="0"/>
              <a:t>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520328" y="973895"/>
            <a:ext cx="0" cy="36757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4498095"/>
            <a:ext cx="3674033" cy="224692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" y="1113905"/>
            <a:ext cx="4889269" cy="3895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1113905"/>
            <a:ext cx="5002695" cy="37970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5916" y="5140770"/>
            <a:ext cx="6066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된 상태이며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강의를 구입한 유저에게만</a:t>
            </a:r>
            <a:endParaRPr lang="en-US" altLang="ko-KR" dirty="0" smtClean="0"/>
          </a:p>
          <a:p>
            <a:r>
              <a:rPr lang="ko-KR" altLang="en-US" dirty="0" smtClean="0"/>
              <a:t>작성하기 버튼과 자신이 작성한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수정 및 삭제가</a:t>
            </a:r>
            <a:endParaRPr lang="en-US" altLang="ko-KR" dirty="0" smtClean="0"/>
          </a:p>
          <a:p>
            <a:r>
              <a:rPr lang="ko-KR" altLang="en-US" dirty="0" smtClean="0"/>
              <a:t>가능하도록 설정하였습니다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057" y="5140770"/>
            <a:ext cx="5291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상태가 아니거나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했지만</a:t>
            </a:r>
            <a:endParaRPr lang="en-US" altLang="ko-KR" dirty="0" smtClean="0"/>
          </a:p>
          <a:p>
            <a:r>
              <a:rPr lang="ko-KR" altLang="en-US" dirty="0" smtClean="0"/>
              <a:t>해당 강의를 구입하지 않은 상태이면 해당 강의의</a:t>
            </a:r>
            <a:endParaRPr lang="en-US" altLang="ko-KR" dirty="0" smtClean="0"/>
          </a:p>
          <a:p>
            <a:r>
              <a:rPr lang="ko-KR" altLang="en-US" dirty="0" err="1" smtClean="0"/>
              <a:t>수강평만</a:t>
            </a:r>
            <a:r>
              <a:rPr lang="ko-KR" altLang="en-US" dirty="0" smtClean="0"/>
              <a:t> 확인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5680965" y="1005839"/>
            <a:ext cx="8312" cy="51705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46022" y="13217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로그인 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00706" y="13217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73" y="1926704"/>
            <a:ext cx="6010636" cy="3694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4" y="1926705"/>
            <a:ext cx="5006641" cy="36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1" y="1113905"/>
            <a:ext cx="4998916" cy="3794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5090895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1" y="1113905"/>
            <a:ext cx="5098303" cy="3794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2394065" y="3898669"/>
            <a:ext cx="656706" cy="69826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61791" y="5212080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361709" y="2560320"/>
            <a:ext cx="1129677" cy="141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8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735" y="1220501"/>
            <a:ext cx="549220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</a:t>
            </a:r>
            <a:endParaRPr lang="en-US" altLang="ko-KR" dirty="0" smtClean="0"/>
          </a:p>
          <a:p>
            <a:r>
              <a:rPr lang="ko-KR" altLang="en-US" dirty="0" smtClean="0"/>
              <a:t>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220501"/>
            <a:ext cx="4701066" cy="4689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35735" y="2343389"/>
            <a:ext cx="63193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점부터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점까지 원하는 점수를 매겨</a:t>
            </a:r>
            <a:endParaRPr lang="en-US" altLang="ko-KR" dirty="0" smtClean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77" y="3074998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7215" y="5404574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76216" y="5046476"/>
            <a:ext cx="1072923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30279" y="3074998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735" y="1220501"/>
            <a:ext cx="549220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</a:t>
            </a:r>
            <a:endParaRPr lang="en-US" altLang="ko-KR" dirty="0" smtClean="0"/>
          </a:p>
          <a:p>
            <a:r>
              <a:rPr lang="ko-KR" altLang="en-US" dirty="0" smtClean="0"/>
              <a:t>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220501"/>
            <a:ext cx="4701066" cy="4689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35735" y="2343389"/>
            <a:ext cx="63193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점부터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점까지 원하는 점수를 매겨</a:t>
            </a:r>
            <a:endParaRPr lang="en-US" altLang="ko-KR" dirty="0" smtClean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77" y="3074998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7215" y="5404574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76216" y="5046476"/>
            <a:ext cx="1072923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30279" y="3074998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44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2876" y="1250143"/>
            <a:ext cx="733886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활성화는</a:t>
            </a:r>
            <a:endParaRPr lang="en-US" altLang="ko-KR" dirty="0" smtClean="0"/>
          </a:p>
          <a:p>
            <a:r>
              <a:rPr lang="ko-KR" altLang="en-US" dirty="0" smtClean="0"/>
              <a:t>로그인 상태여야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</a:t>
            </a:r>
            <a:r>
              <a:rPr lang="ko-KR" altLang="en-US" dirty="0" err="1" smtClean="0"/>
              <a:t>수강평에</a:t>
            </a:r>
            <a:r>
              <a:rPr lang="ko-KR" altLang="en-US" dirty="0" smtClean="0"/>
              <a:t> 있는 아이디 정보와</a:t>
            </a:r>
            <a:endParaRPr lang="en-US" altLang="ko-KR" dirty="0" smtClean="0"/>
          </a:p>
          <a:p>
            <a:r>
              <a:rPr lang="ko-KR" altLang="en-US" dirty="0" err="1" smtClean="0"/>
              <a:t>로그인된</a:t>
            </a:r>
            <a:r>
              <a:rPr lang="ko-KR" altLang="en-US" dirty="0" smtClean="0"/>
              <a:t> 아이디정보가 일치해야 활성화되어 보이도록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8" y="1250143"/>
            <a:ext cx="3978373" cy="521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76" y="2309711"/>
            <a:ext cx="3745331" cy="4160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16" y="2317092"/>
            <a:ext cx="1811735" cy="2306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8512233" y="2984269"/>
            <a:ext cx="1080654" cy="972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687643" y="5960226"/>
            <a:ext cx="1695796" cy="390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12233" y="4715789"/>
            <a:ext cx="360478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수정하기 버튼을 클릭했을 때</a:t>
            </a:r>
            <a:endParaRPr lang="en-US" altLang="ko-KR" dirty="0" smtClean="0"/>
          </a:p>
          <a:p>
            <a:r>
              <a:rPr lang="ko-KR" altLang="en-US" dirty="0" smtClean="0"/>
              <a:t>내용 수정 페이지로 이동할 수</a:t>
            </a:r>
            <a:endParaRPr lang="en-US" altLang="ko-KR" dirty="0" smtClean="0"/>
          </a:p>
          <a:p>
            <a:r>
              <a:rPr lang="ko-KR" altLang="en-US" dirty="0" smtClean="0"/>
              <a:t>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후 작성 버튼을</a:t>
            </a:r>
            <a:endParaRPr lang="en-US" altLang="ko-KR" dirty="0" smtClean="0"/>
          </a:p>
          <a:p>
            <a:r>
              <a:rPr lang="ko-KR" altLang="en-US" dirty="0" smtClean="0"/>
              <a:t>클릭 시 수정된 내용이 서버에</a:t>
            </a:r>
            <a:endParaRPr lang="en-US" altLang="ko-KR" dirty="0" smtClean="0"/>
          </a:p>
          <a:p>
            <a:r>
              <a:rPr lang="ko-KR" altLang="en-US" dirty="0" smtClean="0"/>
              <a:t>저장되어 출력할 수 있게</a:t>
            </a:r>
            <a:endParaRPr lang="en-US" altLang="ko-KR" dirty="0" smtClean="0"/>
          </a:p>
          <a:p>
            <a:r>
              <a:rPr lang="ko-KR" altLang="en-US" dirty="0" smtClean="0"/>
              <a:t>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108948" y="5611092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86" y="1997989"/>
            <a:ext cx="3292700" cy="45470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323609" y="3224116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770" y="381752"/>
            <a:ext cx="10515600" cy="1039726"/>
          </a:xfrm>
        </p:spPr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70" y="1555899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70" y="3281377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-</a:t>
            </a:r>
            <a:r>
              <a:rPr lang="ko-KR" altLang="en-US" dirty="0"/>
              <a:t> </a:t>
            </a:r>
            <a:r>
              <a:rPr lang="ko-KR" altLang="en-US" dirty="0" smtClean="0"/>
              <a:t>강의 후기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755273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755273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584967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4925579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390193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1813447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008221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175622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540103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538509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2855072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2855072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052420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3993730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052420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523392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348833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3954667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532493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584966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2952106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532493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706171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ERD(1)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4" y="1273815"/>
            <a:ext cx="5809290" cy="52516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3" y="1399663"/>
            <a:ext cx="5519726" cy="49461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91353" y="1273815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: MySQ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91352" y="1768900"/>
            <a:ext cx="545053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는 각각 </a:t>
            </a:r>
            <a:r>
              <a:rPr lang="en-US" altLang="ko-KR" dirty="0" smtClean="0"/>
              <a:t>user </a:t>
            </a:r>
            <a:r>
              <a:rPr lang="ko-KR" altLang="en-US" dirty="0" smtClean="0"/>
              <a:t>테이블과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테이블을 중심으로</a:t>
            </a:r>
            <a:endParaRPr lang="en-US" altLang="ko-KR" dirty="0" smtClean="0"/>
          </a:p>
          <a:p>
            <a:r>
              <a:rPr lang="ko-KR" altLang="en-US" dirty="0" smtClean="0"/>
              <a:t>구성되어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Class </a:t>
            </a:r>
            <a:r>
              <a:rPr lang="ko-KR" altLang="en-US" dirty="0" smtClean="0"/>
              <a:t>테이블은 </a:t>
            </a:r>
            <a:r>
              <a:rPr lang="en-US" altLang="ko-KR" dirty="0" err="1" smtClean="0"/>
              <a:t>id_class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Primary Key</a:t>
            </a:r>
            <a:r>
              <a:rPr lang="ko-KR" altLang="en-US" dirty="0" smtClean="0"/>
              <a:t>로 설정하여</a:t>
            </a:r>
            <a:endParaRPr lang="en-US" altLang="ko-KR" dirty="0" smtClean="0"/>
          </a:p>
          <a:p>
            <a:r>
              <a:rPr lang="en-US" altLang="ko-KR" dirty="0" err="1" smtClean="0"/>
              <a:t>Id_class</a:t>
            </a:r>
            <a:r>
              <a:rPr lang="ko-KR" altLang="en-US" dirty="0" smtClean="0"/>
              <a:t>에 따라 상세페이지에서 출력되는 데이터가</a:t>
            </a:r>
            <a:endParaRPr lang="en-US" altLang="ko-KR" dirty="0" smtClean="0"/>
          </a:p>
          <a:p>
            <a:r>
              <a:rPr lang="ko-KR" altLang="en-US" dirty="0" smtClean="0"/>
              <a:t>달라지도록 설정하였습니다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Curriculum </a:t>
            </a:r>
            <a:r>
              <a:rPr lang="ko-KR" altLang="en-US" dirty="0" smtClean="0"/>
              <a:t>테이블과 </a:t>
            </a:r>
            <a:r>
              <a:rPr lang="en-US" altLang="ko-KR" dirty="0"/>
              <a:t>Review </a:t>
            </a:r>
            <a:r>
              <a:rPr lang="ko-KR" altLang="en-US" dirty="0" smtClean="0"/>
              <a:t>테이블은 </a:t>
            </a:r>
            <a:r>
              <a:rPr lang="en-US" altLang="ko-KR" dirty="0" err="1" smtClean="0"/>
              <a:t>Id_class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err="1" smtClean="0"/>
              <a:t>외래키로</a:t>
            </a:r>
            <a:r>
              <a:rPr lang="ko-KR" altLang="en-US" dirty="0" smtClean="0"/>
              <a:t> 설정하여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테이블과 연관되게</a:t>
            </a:r>
            <a:endParaRPr lang="en-US" altLang="ko-KR" dirty="0" smtClean="0"/>
          </a:p>
          <a:p>
            <a:r>
              <a:rPr lang="ko-KR" altLang="en-US" dirty="0" smtClean="0"/>
              <a:t>구성하였습니다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Instructor(</a:t>
            </a:r>
            <a:r>
              <a:rPr lang="ko-KR" altLang="en-US" dirty="0" smtClean="0"/>
              <a:t>강사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테이블과</a:t>
            </a:r>
            <a:endParaRPr lang="en-US" altLang="ko-KR" dirty="0" smtClean="0"/>
          </a:p>
          <a:p>
            <a:r>
              <a:rPr lang="en-US" altLang="ko-KR" dirty="0" smtClean="0"/>
              <a:t>1:N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관계로 구성되어 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id_instructor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smtClean="0"/>
              <a:t>Primary Key</a:t>
            </a:r>
            <a:r>
              <a:rPr lang="ko-KR" altLang="en-US" dirty="0" smtClean="0"/>
              <a:t>로 설정하여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테이블에서</a:t>
            </a:r>
            <a:endParaRPr lang="en-US" altLang="ko-KR" dirty="0" smtClean="0"/>
          </a:p>
          <a:p>
            <a:r>
              <a:rPr lang="en-US" altLang="ko-KR" dirty="0" smtClean="0"/>
              <a:t>Instructor </a:t>
            </a:r>
            <a:r>
              <a:rPr lang="ko-KR" altLang="en-US" dirty="0" smtClean="0"/>
              <a:t>테이블을 사용하고자 할 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외래키로서</a:t>
            </a:r>
            <a:endParaRPr lang="en-US" altLang="ko-KR" dirty="0" smtClean="0"/>
          </a:p>
          <a:p>
            <a:r>
              <a:rPr lang="ko-KR" altLang="en-US" dirty="0" smtClean="0"/>
              <a:t>사용할 수 있도록 구성하였습니다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416943" y="1338349"/>
            <a:ext cx="2675391" cy="443068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ERD(2)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4" y="1273815"/>
            <a:ext cx="5809290" cy="52516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3" y="1399663"/>
            <a:ext cx="5519726" cy="49461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291353" y="1273815"/>
            <a:ext cx="58865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</a:t>
            </a:r>
            <a:r>
              <a:rPr lang="ko-KR" altLang="en-US" dirty="0" smtClean="0"/>
              <a:t>테이블은 </a:t>
            </a:r>
            <a:r>
              <a:rPr lang="en-US" altLang="ko-KR" dirty="0" err="1" smtClean="0"/>
              <a:t>id_user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Primary Key</a:t>
            </a:r>
            <a:r>
              <a:rPr lang="ko-KR" altLang="en-US" dirty="0" smtClean="0"/>
              <a:t>로 설정하여</a:t>
            </a:r>
            <a:endParaRPr lang="en-US" altLang="ko-KR" dirty="0" smtClean="0"/>
          </a:p>
          <a:p>
            <a:r>
              <a:rPr lang="en-US" altLang="ko-KR" dirty="0" err="1" smtClean="0"/>
              <a:t>Id_user</a:t>
            </a:r>
            <a:r>
              <a:rPr lang="ko-KR" altLang="en-US" dirty="0" smtClean="0"/>
              <a:t>를 클라이언트에서 호출하였을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 해당</a:t>
            </a:r>
            <a:endParaRPr lang="en-US" altLang="ko-KR" dirty="0" smtClean="0"/>
          </a:p>
          <a:p>
            <a:r>
              <a:rPr lang="en-US" altLang="ko-KR" dirty="0" err="1" smtClean="0"/>
              <a:t>Id_user</a:t>
            </a:r>
            <a:r>
              <a:rPr lang="ko-KR" altLang="en-US" dirty="0" smtClean="0"/>
              <a:t>에 속해있는 정보들을 가져올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Order_mst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테이블은 구매내역을 담당하는 테이블로</a:t>
            </a:r>
            <a:endParaRPr lang="en-US" altLang="ko-KR" dirty="0" smtClean="0"/>
          </a:p>
          <a:p>
            <a:r>
              <a:rPr lang="en-US" altLang="ko-KR" dirty="0" err="1" smtClean="0"/>
              <a:t>Id_user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삼아 마이 페이지에서 구매 내역을</a:t>
            </a:r>
            <a:endParaRPr lang="en-US" altLang="ko-KR" dirty="0" smtClean="0"/>
          </a:p>
          <a:p>
            <a:r>
              <a:rPr lang="ko-KR" altLang="en-US" dirty="0" smtClean="0"/>
              <a:t>요청하였을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구매 내역에 대한 데이터를 쉽게 가져올</a:t>
            </a:r>
            <a:endParaRPr lang="en-US" altLang="ko-KR" dirty="0" smtClean="0"/>
          </a:p>
          <a:p>
            <a:r>
              <a:rPr lang="ko-KR" altLang="en-US" dirty="0" smtClean="0"/>
              <a:t>수 있도록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Order_dtl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테이블은 구매한 강의와 가격을 담당합니다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Cart</a:t>
            </a:r>
            <a:r>
              <a:rPr lang="ko-KR" altLang="en-US" dirty="0" smtClean="0"/>
              <a:t>테이블에서 구매된 </a:t>
            </a:r>
            <a:r>
              <a:rPr lang="ko-KR" altLang="en-US" dirty="0" smtClean="0"/>
              <a:t>강의의 </a:t>
            </a:r>
            <a:r>
              <a:rPr lang="en-US" altLang="ko-KR" dirty="0" err="1" smtClean="0"/>
              <a:t>id_class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Order_dtl</a:t>
            </a:r>
            <a:endParaRPr lang="en-US" altLang="ko-KR" dirty="0" smtClean="0"/>
          </a:p>
          <a:p>
            <a:r>
              <a:rPr lang="ko-KR" altLang="en-US" dirty="0" smtClean="0"/>
              <a:t>테이블에 넣어 마이 페이지에서 </a:t>
            </a:r>
            <a:r>
              <a:rPr lang="en-US" altLang="ko-KR" dirty="0" err="1" smtClean="0"/>
              <a:t>Order_dtl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테이블을</a:t>
            </a:r>
            <a:endParaRPr lang="en-US" altLang="ko-KR" dirty="0" smtClean="0"/>
          </a:p>
          <a:p>
            <a:r>
              <a:rPr lang="ko-KR" altLang="en-US" dirty="0" smtClean="0"/>
              <a:t>요청</a:t>
            </a:r>
            <a:r>
              <a:rPr lang="ko-KR" altLang="en-US" dirty="0" smtClean="0"/>
              <a:t>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374967" y="1339411"/>
            <a:ext cx="2709949" cy="343209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91353" y="5325162"/>
            <a:ext cx="5843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Cart </a:t>
            </a:r>
            <a:r>
              <a:rPr lang="ko-KR" altLang="en-US" dirty="0" smtClean="0"/>
              <a:t>테이블은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되어있을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해당 테이블을</a:t>
            </a:r>
            <a:endParaRPr lang="en-US" altLang="ko-KR" dirty="0" smtClean="0"/>
          </a:p>
          <a:p>
            <a:r>
              <a:rPr lang="ko-KR" altLang="en-US" dirty="0" smtClean="0"/>
              <a:t>이용할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되어있는 </a:t>
            </a:r>
            <a:r>
              <a:rPr lang="en-US" altLang="ko-KR" dirty="0" err="1" smtClean="0"/>
              <a:t>id_user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이용하여</a:t>
            </a:r>
            <a:endParaRPr lang="en-US" altLang="ko-KR" dirty="0" smtClean="0"/>
          </a:p>
          <a:p>
            <a:r>
              <a:rPr lang="ko-KR" altLang="en-US" dirty="0" smtClean="0"/>
              <a:t>강의를 구매하였을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강의와 연결된 </a:t>
            </a:r>
            <a:r>
              <a:rPr lang="en-US" altLang="ko-KR" dirty="0" err="1" smtClean="0"/>
              <a:t>id_class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err="1" smtClean="0"/>
              <a:t>Order_mst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Order_dtl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보내어 사용하게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3053976" y="5121835"/>
            <a:ext cx="2041834" cy="1224002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51" y="1100485"/>
            <a:ext cx="11140439" cy="5396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357448"/>
            <a:ext cx="6658495" cy="623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56952"/>
            <a:ext cx="604690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64577" y="3823854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924</Words>
  <Application>Microsoft Office PowerPoint</Application>
  <PresentationFormat>와이드스크린</PresentationFormat>
  <Paragraphs>177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ERD(1)</vt:lpstr>
      <vt:lpstr>2. 개발환경 – DB ERD(2)</vt:lpstr>
      <vt:lpstr>메인홈페이지</vt:lpstr>
      <vt:lpstr>메인홈페이지-2</vt:lpstr>
      <vt:lpstr>메인홈페이지-3</vt:lpstr>
      <vt:lpstr>로그인 페이지</vt:lpstr>
      <vt:lpstr>로그인 페이지</vt:lpstr>
      <vt:lpstr>수강바구니 페이지</vt:lpstr>
      <vt:lpstr>마이페이지</vt:lpstr>
      <vt:lpstr>회원가입 페이지</vt:lpstr>
      <vt:lpstr>강의 목록 페이지 - 분류</vt:lpstr>
      <vt:lpstr>강의 목록 페이지 - 검색</vt:lpstr>
      <vt:lpstr>강의 상세 페이지 – 페이지 출력</vt:lpstr>
      <vt:lpstr>강의 상세 페이지 – 페이지 출력</vt:lpstr>
      <vt:lpstr>강의 상세 페이지 - 커리큘럼</vt:lpstr>
      <vt:lpstr>강의 상세 페이지 – 수강평</vt:lpstr>
      <vt:lpstr>강의 상세 페이지 – 수강평_코드</vt:lpstr>
      <vt:lpstr>강의 상세 페이지 – 수강평 작성</vt:lpstr>
      <vt:lpstr>강의 상세 페이지 – 수강평 작성2</vt:lpstr>
      <vt:lpstr>강의 상세 페이지 – 수강평 작성2_코드</vt:lpstr>
      <vt:lpstr>강의 상세 페이지 – 수강평 수정 및 삭제</vt:lpstr>
      <vt:lpstr>강의 상세 페이지 – 수강평 수정 및 삭제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ebyul9358@donga.ac.kr</cp:lastModifiedBy>
  <cp:revision>67</cp:revision>
  <dcterms:created xsi:type="dcterms:W3CDTF">2023-02-14T02:36:48Z</dcterms:created>
  <dcterms:modified xsi:type="dcterms:W3CDTF">2023-03-09T14:12:24Z</dcterms:modified>
</cp:coreProperties>
</file>